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35600" cy="10287000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35600" cy="10287000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1925"/>
            <a:ext cx="18288000" cy="10125075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35600" cy="10287000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18288000" cy="10058400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75" y="0"/>
            <a:ext cx="17649825" cy="10287000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25" y="0"/>
            <a:ext cx="17668875" cy="10287000"/>
          </a:xfrm>
          <a:prstGeom prst="rect">
            <a:avLst/>
          </a:prstGeom>
        </p:spPr>
      </p:pic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2022-04-07T16:50:40Z</dcterms:created>
  <dcterms:modified xsi:type="dcterms:W3CDTF">2022-04-07T16:50:40Z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2022-04-07T00:00:00Z</vt:filetime>
  </property>
  <property fmtid="{D5CDD505-2E9C-101B-9397-08002B2CF9AE}" pid="3" name="Creator">
    <vt:lpwstr>PDF Presentation Adobe Photoshop </vt:lpwstr>
  </property>
  <property fmtid="{D5CDD505-2E9C-101B-9397-08002B2CF9AE}" pid="4" name="LastSaved">
    <vt:filetime>2022-04-07T00:00:00Z</vt:filetime>
  </property>
</Properties>
</file>